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1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47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9595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42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30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803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34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0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01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623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26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125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FB44-4D91-B946-8BAD-27684524771F}" type="datetimeFigureOut">
              <a:rPr lang="nl-NL" smtClean="0"/>
              <a:t>21-04-15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5B99-AA2C-844A-9366-35869AB367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93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LSP logo 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5062827" cy="3314117"/>
          </a:xfrm>
          <a:prstGeom prst="rect">
            <a:avLst/>
          </a:prstGeom>
        </p:spPr>
      </p:pic>
      <p:pic>
        <p:nvPicPr>
          <p:cNvPr id="5" name="Afbeelding 4" descr="29-category-1373883796_pfizer-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877" y="425432"/>
            <a:ext cx="3076378" cy="1853744"/>
          </a:xfrm>
          <a:prstGeom prst="rect">
            <a:avLst/>
          </a:prstGeom>
        </p:spPr>
      </p:pic>
      <p:pic>
        <p:nvPicPr>
          <p:cNvPr id="6" name="Afbeelding 5" descr="www.lspvc.co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47" y="4245830"/>
            <a:ext cx="2736304" cy="1368152"/>
          </a:xfrm>
          <a:prstGeom prst="rect">
            <a:avLst/>
          </a:prstGeom>
        </p:spPr>
      </p:pic>
      <p:pic>
        <p:nvPicPr>
          <p:cNvPr id="7" name="Afbeelding 6" descr="PTC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47" y="3173181"/>
            <a:ext cx="7561701" cy="326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Elizabeth Vroom</dc:creator>
  <cp:lastModifiedBy>Mirjam Franken</cp:lastModifiedBy>
  <cp:revision>2</cp:revision>
  <dcterms:created xsi:type="dcterms:W3CDTF">2015-04-17T22:02:41Z</dcterms:created>
  <dcterms:modified xsi:type="dcterms:W3CDTF">2015-04-21T06:11:41Z</dcterms:modified>
</cp:coreProperties>
</file>